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3" r:id="rId13"/>
    <p:sldId id="269" r:id="rId14"/>
    <p:sldId id="272" r:id="rId15"/>
    <p:sldId id="279" r:id="rId16"/>
    <p:sldId id="273" r:id="rId17"/>
    <p:sldId id="280" r:id="rId18"/>
    <p:sldId id="274" r:id="rId19"/>
    <p:sldId id="281" r:id="rId20"/>
    <p:sldId id="275" r:id="rId21"/>
    <p:sldId id="282" r:id="rId22"/>
    <p:sldId id="283" r:id="rId23"/>
    <p:sldId id="276" r:id="rId24"/>
    <p:sldId id="284" r:id="rId25"/>
    <p:sldId id="277" r:id="rId26"/>
    <p:sldId id="285" r:id="rId27"/>
    <p:sldId id="286" r:id="rId28"/>
    <p:sldId id="287" r:id="rId29"/>
    <p:sldId id="278" r:id="rId30"/>
    <p:sldId id="288" r:id="rId31"/>
    <p:sldId id="289" r:id="rId32"/>
    <p:sldId id="266" r:id="rId33"/>
    <p:sldId id="267" r:id="rId34"/>
    <p:sldId id="264" r:id="rId35"/>
    <p:sldId id="2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shyam Reddivari" userId="16b9337241994a09" providerId="LiveId" clId="{8C408A01-B2E6-41ED-B9B1-F251003D53B6}"/>
    <pc:docChg chg="undo redo custSel addSld modSld sldOrd">
      <pc:chgData name="Jaishyam Reddivari" userId="16b9337241994a09" providerId="LiveId" clId="{8C408A01-B2E6-41ED-B9B1-F251003D53B6}" dt="2024-05-04T20:46:43.773" v="518"/>
      <pc:docMkLst>
        <pc:docMk/>
      </pc:docMkLst>
      <pc:sldChg chg="modSp mod">
        <pc:chgData name="Jaishyam Reddivari" userId="16b9337241994a09" providerId="LiveId" clId="{8C408A01-B2E6-41ED-B9B1-F251003D53B6}" dt="2024-05-04T03:20:53.821" v="13" actId="20577"/>
        <pc:sldMkLst>
          <pc:docMk/>
          <pc:sldMk cId="4246422978" sldId="263"/>
        </pc:sldMkLst>
        <pc:spChg chg="mod">
          <ac:chgData name="Jaishyam Reddivari" userId="16b9337241994a09" providerId="LiveId" clId="{8C408A01-B2E6-41ED-B9B1-F251003D53B6}" dt="2024-05-04T03:20:53.821" v="13" actId="20577"/>
          <ac:spMkLst>
            <pc:docMk/>
            <pc:sldMk cId="4246422978" sldId="263"/>
            <ac:spMk id="5" creationId="{1CDBEC14-BCFD-F481-F69D-12CFF7EAA7B7}"/>
          </ac:spMkLst>
        </pc:spChg>
        <pc:graphicFrameChg chg="modGraphic">
          <ac:chgData name="Jaishyam Reddivari" userId="16b9337241994a09" providerId="LiveId" clId="{8C408A01-B2E6-41ED-B9B1-F251003D53B6}" dt="2024-05-04T03:19:49.443" v="7" actId="20577"/>
          <ac:graphicFrameMkLst>
            <pc:docMk/>
            <pc:sldMk cId="4246422978" sldId="263"/>
            <ac:graphicFrameMk id="4" creationId="{0A4DCED2-CA32-72E6-0C13-00C7F4C2E345}"/>
          </ac:graphicFrameMkLst>
        </pc:graphicFrameChg>
      </pc:sldChg>
      <pc:sldChg chg="ord">
        <pc:chgData name="Jaishyam Reddivari" userId="16b9337241994a09" providerId="LiveId" clId="{8C408A01-B2E6-41ED-B9B1-F251003D53B6}" dt="2024-05-04T20:46:41.588" v="516"/>
        <pc:sldMkLst>
          <pc:docMk/>
          <pc:sldMk cId="1893817739" sldId="264"/>
        </pc:sldMkLst>
      </pc:sldChg>
      <pc:sldChg chg="ord">
        <pc:chgData name="Jaishyam Reddivari" userId="16b9337241994a09" providerId="LiveId" clId="{8C408A01-B2E6-41ED-B9B1-F251003D53B6}" dt="2024-05-04T20:46:41.588" v="516"/>
        <pc:sldMkLst>
          <pc:docMk/>
          <pc:sldMk cId="2139864285" sldId="265"/>
        </pc:sldMkLst>
      </pc:sldChg>
      <pc:sldChg chg="ord">
        <pc:chgData name="Jaishyam Reddivari" userId="16b9337241994a09" providerId="LiveId" clId="{8C408A01-B2E6-41ED-B9B1-F251003D53B6}" dt="2024-05-04T20:46:14.284" v="510"/>
        <pc:sldMkLst>
          <pc:docMk/>
          <pc:sldMk cId="2764702061" sldId="266"/>
        </pc:sldMkLst>
      </pc:sldChg>
      <pc:sldChg chg="ord">
        <pc:chgData name="Jaishyam Reddivari" userId="16b9337241994a09" providerId="LiveId" clId="{8C408A01-B2E6-41ED-B9B1-F251003D53B6}" dt="2024-05-04T20:46:43.773" v="518"/>
        <pc:sldMkLst>
          <pc:docMk/>
          <pc:sldMk cId="3190260583" sldId="267"/>
        </pc:sldMkLst>
      </pc:sldChg>
      <pc:sldChg chg="modSp mod">
        <pc:chgData name="Jaishyam Reddivari" userId="16b9337241994a09" providerId="LiveId" clId="{8C408A01-B2E6-41ED-B9B1-F251003D53B6}" dt="2024-05-04T20:15:20.682" v="58" actId="14100"/>
        <pc:sldMkLst>
          <pc:docMk/>
          <pc:sldMk cId="826751001" sldId="269"/>
        </pc:sldMkLst>
        <pc:spChg chg="mod">
          <ac:chgData name="Jaishyam Reddivari" userId="16b9337241994a09" providerId="LiveId" clId="{8C408A01-B2E6-41ED-B9B1-F251003D53B6}" dt="2024-05-04T20:15:11.448" v="57" actId="14100"/>
          <ac:spMkLst>
            <pc:docMk/>
            <pc:sldMk cId="826751001" sldId="269"/>
            <ac:spMk id="2" creationId="{CAED0449-5FAA-F968-9C50-A68AB428FA37}"/>
          </ac:spMkLst>
        </pc:spChg>
        <pc:spChg chg="mod">
          <ac:chgData name="Jaishyam Reddivari" userId="16b9337241994a09" providerId="LiveId" clId="{8C408A01-B2E6-41ED-B9B1-F251003D53B6}" dt="2024-05-04T20:15:20.682" v="58" actId="14100"/>
          <ac:spMkLst>
            <pc:docMk/>
            <pc:sldMk cId="826751001" sldId="269"/>
            <ac:spMk id="5" creationId="{1EFBCA42-1B03-9737-AFDE-BE2C52C99D41}"/>
          </ac:spMkLst>
        </pc:spChg>
        <pc:picChg chg="mod">
          <ac:chgData name="Jaishyam Reddivari" userId="16b9337241994a09" providerId="LiveId" clId="{8C408A01-B2E6-41ED-B9B1-F251003D53B6}" dt="2024-05-04T03:21:06.263" v="14" actId="14100"/>
          <ac:picMkLst>
            <pc:docMk/>
            <pc:sldMk cId="826751001" sldId="269"/>
            <ac:picMk id="4" creationId="{88F49BFE-2BBD-BCEF-B579-36A02F198112}"/>
          </ac:picMkLst>
        </pc:picChg>
      </pc:sldChg>
      <pc:sldChg chg="delSp modSp mod">
        <pc:chgData name="Jaishyam Reddivari" userId="16b9337241994a09" providerId="LiveId" clId="{8C408A01-B2E6-41ED-B9B1-F251003D53B6}" dt="2024-05-04T20:18:26.290" v="66" actId="1076"/>
        <pc:sldMkLst>
          <pc:docMk/>
          <pc:sldMk cId="3025731646" sldId="272"/>
        </pc:sldMkLst>
        <pc:spChg chg="mod">
          <ac:chgData name="Jaishyam Reddivari" userId="16b9337241994a09" providerId="LiveId" clId="{8C408A01-B2E6-41ED-B9B1-F251003D53B6}" dt="2024-05-04T20:18:11.301" v="63"/>
          <ac:spMkLst>
            <pc:docMk/>
            <pc:sldMk cId="3025731646" sldId="272"/>
            <ac:spMk id="4" creationId="{0B067386-01F6-FBB5-B827-2C8E7C86E2DC}"/>
          </ac:spMkLst>
        </pc:spChg>
        <pc:picChg chg="mod">
          <ac:chgData name="Jaishyam Reddivari" userId="16b9337241994a09" providerId="LiveId" clId="{8C408A01-B2E6-41ED-B9B1-F251003D53B6}" dt="2024-05-04T20:18:26.290" v="66" actId="1076"/>
          <ac:picMkLst>
            <pc:docMk/>
            <pc:sldMk cId="3025731646" sldId="272"/>
            <ac:picMk id="2" creationId="{7618EF4C-0DEE-67EC-60E1-79512E67BCEE}"/>
          </ac:picMkLst>
        </pc:picChg>
        <pc:picChg chg="del mod">
          <ac:chgData name="Jaishyam Reddivari" userId="16b9337241994a09" providerId="LiveId" clId="{8C408A01-B2E6-41ED-B9B1-F251003D53B6}" dt="2024-05-04T20:13:11.300" v="31" actId="21"/>
          <ac:picMkLst>
            <pc:docMk/>
            <pc:sldMk cId="3025731646" sldId="272"/>
            <ac:picMk id="3" creationId="{37392C48-A8A2-3F71-DA7A-A2062539A41B}"/>
          </ac:picMkLst>
        </pc:picChg>
      </pc:sldChg>
      <pc:sldChg chg="addSp delSp modSp mod modClrScheme chgLayout">
        <pc:chgData name="Jaishyam Reddivari" userId="16b9337241994a09" providerId="LiveId" clId="{8C408A01-B2E6-41ED-B9B1-F251003D53B6}" dt="2024-05-04T20:21:44.077" v="135" actId="1076"/>
        <pc:sldMkLst>
          <pc:docMk/>
          <pc:sldMk cId="3306458940" sldId="273"/>
        </pc:sldMkLst>
        <pc:spChg chg="add del mod ord">
          <ac:chgData name="Jaishyam Reddivari" userId="16b9337241994a09" providerId="LiveId" clId="{8C408A01-B2E6-41ED-B9B1-F251003D53B6}" dt="2024-05-04T20:20:40.490" v="109" actId="700"/>
          <ac:spMkLst>
            <pc:docMk/>
            <pc:sldMk cId="3306458940" sldId="273"/>
            <ac:spMk id="4" creationId="{876FD573-4BE3-E4FC-1699-2C6BC3A92962}"/>
          </ac:spMkLst>
        </pc:spChg>
        <pc:spChg chg="add del mod ord">
          <ac:chgData name="Jaishyam Reddivari" userId="16b9337241994a09" providerId="LiveId" clId="{8C408A01-B2E6-41ED-B9B1-F251003D53B6}" dt="2024-05-04T20:20:40.490" v="109" actId="700"/>
          <ac:spMkLst>
            <pc:docMk/>
            <pc:sldMk cId="3306458940" sldId="273"/>
            <ac:spMk id="5" creationId="{0F9272CB-C2DE-FD42-AC74-C248E354F138}"/>
          </ac:spMkLst>
        </pc:spChg>
        <pc:spChg chg="add mod">
          <ac:chgData name="Jaishyam Reddivari" userId="16b9337241994a09" providerId="LiveId" clId="{8C408A01-B2E6-41ED-B9B1-F251003D53B6}" dt="2024-05-04T20:21:00.792" v="131" actId="1076"/>
          <ac:spMkLst>
            <pc:docMk/>
            <pc:sldMk cId="3306458940" sldId="273"/>
            <ac:spMk id="6" creationId="{9B65E134-A736-E4BB-2ECE-37740102763D}"/>
          </ac:spMkLst>
        </pc:spChg>
        <pc:spChg chg="add del mod">
          <ac:chgData name="Jaishyam Reddivari" userId="16b9337241994a09" providerId="LiveId" clId="{8C408A01-B2E6-41ED-B9B1-F251003D53B6}" dt="2024-05-04T20:20:46.434" v="112"/>
          <ac:spMkLst>
            <pc:docMk/>
            <pc:sldMk cId="3306458940" sldId="273"/>
            <ac:spMk id="7" creationId="{093A2274-AF5D-E3BC-26BB-5F73D35113BA}"/>
          </ac:spMkLst>
        </pc:spChg>
        <pc:picChg chg="add del mod">
          <ac:chgData name="Jaishyam Reddivari" userId="16b9337241994a09" providerId="LiveId" clId="{8C408A01-B2E6-41ED-B9B1-F251003D53B6}" dt="2024-05-04T20:20:42.559" v="110" actId="21"/>
          <ac:picMkLst>
            <pc:docMk/>
            <pc:sldMk cId="3306458940" sldId="273"/>
            <ac:picMk id="2" creationId="{CD39F67F-0099-7C8B-9709-EAF70E49FAD4}"/>
          </ac:picMkLst>
        </pc:picChg>
        <pc:picChg chg="del">
          <ac:chgData name="Jaishyam Reddivari" userId="16b9337241994a09" providerId="LiveId" clId="{8C408A01-B2E6-41ED-B9B1-F251003D53B6}" dt="2024-05-04T20:19:15.738" v="77" actId="21"/>
          <ac:picMkLst>
            <pc:docMk/>
            <pc:sldMk cId="3306458940" sldId="273"/>
            <ac:picMk id="3" creationId="{19850EB5-CE99-2CCF-A2B8-C0C01B00925D}"/>
          </ac:picMkLst>
        </pc:picChg>
        <pc:picChg chg="add mod">
          <ac:chgData name="Jaishyam Reddivari" userId="16b9337241994a09" providerId="LiveId" clId="{8C408A01-B2E6-41ED-B9B1-F251003D53B6}" dt="2024-05-04T20:21:44.077" v="135" actId="1076"/>
          <ac:picMkLst>
            <pc:docMk/>
            <pc:sldMk cId="3306458940" sldId="273"/>
            <ac:picMk id="8" creationId="{CD39F67F-0099-7C8B-9709-EAF70E49FAD4}"/>
          </ac:picMkLst>
        </pc:picChg>
      </pc:sldChg>
      <pc:sldChg chg="addSp delSp modSp mod modClrScheme chgLayout">
        <pc:chgData name="Jaishyam Reddivari" userId="16b9337241994a09" providerId="LiveId" clId="{8C408A01-B2E6-41ED-B9B1-F251003D53B6}" dt="2024-05-04T20:23:30.110" v="171" actId="14100"/>
        <pc:sldMkLst>
          <pc:docMk/>
          <pc:sldMk cId="137737124" sldId="274"/>
        </pc:sldMkLst>
        <pc:spChg chg="add mod">
          <ac:chgData name="Jaishyam Reddivari" userId="16b9337241994a09" providerId="LiveId" clId="{8C408A01-B2E6-41ED-B9B1-F251003D53B6}" dt="2024-05-04T20:23:06.624" v="160" actId="1076"/>
          <ac:spMkLst>
            <pc:docMk/>
            <pc:sldMk cId="137737124" sldId="274"/>
            <ac:spMk id="4" creationId="{B46B8423-CC0B-1F98-3AD0-9CD10CDF2FAA}"/>
          </ac:spMkLst>
        </pc:spChg>
        <pc:spChg chg="add del mod">
          <ac:chgData name="Jaishyam Reddivari" userId="16b9337241994a09" providerId="LiveId" clId="{8C408A01-B2E6-41ED-B9B1-F251003D53B6}" dt="2024-05-04T20:22:15.380" v="141"/>
          <ac:spMkLst>
            <pc:docMk/>
            <pc:sldMk cId="137737124" sldId="274"/>
            <ac:spMk id="5" creationId="{74FCC274-DCC7-AE2C-328C-0C525EDEC79D}"/>
          </ac:spMkLst>
        </pc:spChg>
        <pc:picChg chg="del">
          <ac:chgData name="Jaishyam Reddivari" userId="16b9337241994a09" providerId="LiveId" clId="{8C408A01-B2E6-41ED-B9B1-F251003D53B6}" dt="2024-05-04T20:22:12.052" v="139" actId="21"/>
          <ac:picMkLst>
            <pc:docMk/>
            <pc:sldMk cId="137737124" sldId="274"/>
            <ac:picMk id="2" creationId="{CAA66D91-E203-ACE6-E6BD-8F2F5DD6AE68}"/>
          </ac:picMkLst>
        </pc:picChg>
        <pc:picChg chg="del">
          <ac:chgData name="Jaishyam Reddivari" userId="16b9337241994a09" providerId="LiveId" clId="{8C408A01-B2E6-41ED-B9B1-F251003D53B6}" dt="2024-05-04T20:22:06.229" v="137" actId="21"/>
          <ac:picMkLst>
            <pc:docMk/>
            <pc:sldMk cId="137737124" sldId="274"/>
            <ac:picMk id="3" creationId="{000E6CA7-A200-D598-ED6C-39EB17F1353D}"/>
          </ac:picMkLst>
        </pc:picChg>
        <pc:picChg chg="add mod">
          <ac:chgData name="Jaishyam Reddivari" userId="16b9337241994a09" providerId="LiveId" clId="{8C408A01-B2E6-41ED-B9B1-F251003D53B6}" dt="2024-05-04T20:23:30.110" v="171" actId="14100"/>
          <ac:picMkLst>
            <pc:docMk/>
            <pc:sldMk cId="137737124" sldId="274"/>
            <ac:picMk id="6" creationId="{CAA66D91-E203-ACE6-E6BD-8F2F5DD6AE68}"/>
          </ac:picMkLst>
        </pc:picChg>
      </pc:sldChg>
      <pc:sldChg chg="delSp modSp mod">
        <pc:chgData name="Jaishyam Reddivari" userId="16b9337241994a09" providerId="LiveId" clId="{8C408A01-B2E6-41ED-B9B1-F251003D53B6}" dt="2024-05-04T20:27:31.442" v="211" actId="14100"/>
        <pc:sldMkLst>
          <pc:docMk/>
          <pc:sldMk cId="1697493511" sldId="275"/>
        </pc:sldMkLst>
        <pc:spChg chg="mod">
          <ac:chgData name="Jaishyam Reddivari" userId="16b9337241994a09" providerId="LiveId" clId="{8C408A01-B2E6-41ED-B9B1-F251003D53B6}" dt="2024-05-04T20:27:31.442" v="211" actId="14100"/>
          <ac:spMkLst>
            <pc:docMk/>
            <pc:sldMk cId="1697493511" sldId="275"/>
            <ac:spMk id="3" creationId="{91688C19-A5C0-8FE6-C0BC-42E368DDBF1D}"/>
          </ac:spMkLst>
        </pc:spChg>
        <pc:picChg chg="mod">
          <ac:chgData name="Jaishyam Reddivari" userId="16b9337241994a09" providerId="LiveId" clId="{8C408A01-B2E6-41ED-B9B1-F251003D53B6}" dt="2024-05-04T20:27:20.652" v="207" actId="1076"/>
          <ac:picMkLst>
            <pc:docMk/>
            <pc:sldMk cId="1697493511" sldId="275"/>
            <ac:picMk id="2" creationId="{2C666B69-9A9B-939A-4628-66D979A129D3}"/>
          </ac:picMkLst>
        </pc:picChg>
        <pc:picChg chg="del">
          <ac:chgData name="Jaishyam Reddivari" userId="16b9337241994a09" providerId="LiveId" clId="{8C408A01-B2E6-41ED-B9B1-F251003D53B6}" dt="2024-05-04T20:25:30.099" v="199" actId="21"/>
          <ac:picMkLst>
            <pc:docMk/>
            <pc:sldMk cId="1697493511" sldId="275"/>
            <ac:picMk id="4" creationId="{5100BD95-D372-DF20-4388-439CAD86229D}"/>
          </ac:picMkLst>
        </pc:picChg>
        <pc:picChg chg="del">
          <ac:chgData name="Jaishyam Reddivari" userId="16b9337241994a09" providerId="LiveId" clId="{8C408A01-B2E6-41ED-B9B1-F251003D53B6}" dt="2024-05-04T20:25:34.691" v="201" actId="21"/>
          <ac:picMkLst>
            <pc:docMk/>
            <pc:sldMk cId="1697493511" sldId="275"/>
            <ac:picMk id="5" creationId="{0824398D-A399-6C29-17D2-745AFF2A2CD3}"/>
          </ac:picMkLst>
        </pc:picChg>
      </pc:sldChg>
      <pc:sldChg chg="addSp delSp modSp mod modClrScheme chgLayout">
        <pc:chgData name="Jaishyam Reddivari" userId="16b9337241994a09" providerId="LiveId" clId="{8C408A01-B2E6-41ED-B9B1-F251003D53B6}" dt="2024-05-04T20:35:28.336" v="289" actId="1076"/>
        <pc:sldMkLst>
          <pc:docMk/>
          <pc:sldMk cId="4076901069" sldId="276"/>
        </pc:sldMkLst>
        <pc:spChg chg="add mod">
          <ac:chgData name="Jaishyam Reddivari" userId="16b9337241994a09" providerId="LiveId" clId="{8C408A01-B2E6-41ED-B9B1-F251003D53B6}" dt="2024-05-04T20:35:21.139" v="285" actId="1076"/>
          <ac:spMkLst>
            <pc:docMk/>
            <pc:sldMk cId="4076901069" sldId="276"/>
            <ac:spMk id="4" creationId="{E5075118-C805-C1F5-8270-E0CD09C95279}"/>
          </ac:spMkLst>
        </pc:spChg>
        <pc:spChg chg="add del mod">
          <ac:chgData name="Jaishyam Reddivari" userId="16b9337241994a09" providerId="LiveId" clId="{8C408A01-B2E6-41ED-B9B1-F251003D53B6}" dt="2024-05-04T20:35:07.846" v="265"/>
          <ac:spMkLst>
            <pc:docMk/>
            <pc:sldMk cId="4076901069" sldId="276"/>
            <ac:spMk id="5" creationId="{51CC2918-21AF-2106-F70A-DA91D9C7479B}"/>
          </ac:spMkLst>
        </pc:spChg>
        <pc:picChg chg="del">
          <ac:chgData name="Jaishyam Reddivari" userId="16b9337241994a09" providerId="LiveId" clId="{8C408A01-B2E6-41ED-B9B1-F251003D53B6}" dt="2024-05-04T20:35:02.622" v="263" actId="21"/>
          <ac:picMkLst>
            <pc:docMk/>
            <pc:sldMk cId="4076901069" sldId="276"/>
            <ac:picMk id="2" creationId="{4A5897D3-1DBE-1614-74C6-C4200BB0D687}"/>
          </ac:picMkLst>
        </pc:picChg>
        <pc:picChg chg="del">
          <ac:chgData name="Jaishyam Reddivari" userId="16b9337241994a09" providerId="LiveId" clId="{8C408A01-B2E6-41ED-B9B1-F251003D53B6}" dt="2024-05-04T20:34:56.381" v="261" actId="21"/>
          <ac:picMkLst>
            <pc:docMk/>
            <pc:sldMk cId="4076901069" sldId="276"/>
            <ac:picMk id="3" creationId="{226A3D04-8B46-6AE5-5686-381385E3E3DE}"/>
          </ac:picMkLst>
        </pc:picChg>
        <pc:picChg chg="add mod">
          <ac:chgData name="Jaishyam Reddivari" userId="16b9337241994a09" providerId="LiveId" clId="{8C408A01-B2E6-41ED-B9B1-F251003D53B6}" dt="2024-05-04T20:35:28.336" v="289" actId="1076"/>
          <ac:picMkLst>
            <pc:docMk/>
            <pc:sldMk cId="4076901069" sldId="276"/>
            <ac:picMk id="6" creationId="{4A5897D3-1DBE-1614-74C6-C4200BB0D687}"/>
          </ac:picMkLst>
        </pc:picChg>
      </pc:sldChg>
      <pc:sldChg chg="addSp delSp modSp mod modClrScheme chgLayout">
        <pc:chgData name="Jaishyam Reddivari" userId="16b9337241994a09" providerId="LiveId" clId="{8C408A01-B2E6-41ED-B9B1-F251003D53B6}" dt="2024-05-04T20:39:28.794" v="352" actId="1076"/>
        <pc:sldMkLst>
          <pc:docMk/>
          <pc:sldMk cId="3596564720" sldId="277"/>
        </pc:sldMkLst>
        <pc:spChg chg="add mod">
          <ac:chgData name="Jaishyam Reddivari" userId="16b9337241994a09" providerId="LiveId" clId="{8C408A01-B2E6-41ED-B9B1-F251003D53B6}" dt="2024-05-04T20:39:09.508" v="346" actId="1076"/>
          <ac:spMkLst>
            <pc:docMk/>
            <pc:sldMk cId="3596564720" sldId="277"/>
            <ac:spMk id="6" creationId="{0809416B-8139-A423-8348-8ADB93A9F531}"/>
          </ac:spMkLst>
        </pc:spChg>
        <pc:spChg chg="add del mod">
          <ac:chgData name="Jaishyam Reddivari" userId="16b9337241994a09" providerId="LiveId" clId="{8C408A01-B2E6-41ED-B9B1-F251003D53B6}" dt="2024-05-04T20:38:57.755" v="326"/>
          <ac:spMkLst>
            <pc:docMk/>
            <pc:sldMk cId="3596564720" sldId="277"/>
            <ac:spMk id="7" creationId="{AB979327-334F-5FBE-C2BD-CCB754425846}"/>
          </ac:spMkLst>
        </pc:spChg>
        <pc:picChg chg="del">
          <ac:chgData name="Jaishyam Reddivari" userId="16b9337241994a09" providerId="LiveId" clId="{8C408A01-B2E6-41ED-B9B1-F251003D53B6}" dt="2024-05-04T20:38:54.589" v="324" actId="21"/>
          <ac:picMkLst>
            <pc:docMk/>
            <pc:sldMk cId="3596564720" sldId="277"/>
            <ac:picMk id="2" creationId="{5B7DC91F-4B35-C508-78B1-2B34587A732C}"/>
          </ac:picMkLst>
        </pc:picChg>
        <pc:picChg chg="del">
          <ac:chgData name="Jaishyam Reddivari" userId="16b9337241994a09" providerId="LiveId" clId="{8C408A01-B2E6-41ED-B9B1-F251003D53B6}" dt="2024-05-04T20:38:19.619" v="318" actId="21"/>
          <ac:picMkLst>
            <pc:docMk/>
            <pc:sldMk cId="3596564720" sldId="277"/>
            <ac:picMk id="3" creationId="{2472834B-2218-DAA1-0BBE-C84FCAE814E8}"/>
          </ac:picMkLst>
        </pc:picChg>
        <pc:picChg chg="del">
          <ac:chgData name="Jaishyam Reddivari" userId="16b9337241994a09" providerId="LiveId" clId="{8C408A01-B2E6-41ED-B9B1-F251003D53B6}" dt="2024-05-04T20:38:23.402" v="320" actId="21"/>
          <ac:picMkLst>
            <pc:docMk/>
            <pc:sldMk cId="3596564720" sldId="277"/>
            <ac:picMk id="4" creationId="{AEE49F38-BB00-205F-8155-FA13D86FCE5F}"/>
          </ac:picMkLst>
        </pc:picChg>
        <pc:picChg chg="del">
          <ac:chgData name="Jaishyam Reddivari" userId="16b9337241994a09" providerId="LiveId" clId="{8C408A01-B2E6-41ED-B9B1-F251003D53B6}" dt="2024-05-04T20:38:28.450" v="322" actId="21"/>
          <ac:picMkLst>
            <pc:docMk/>
            <pc:sldMk cId="3596564720" sldId="277"/>
            <ac:picMk id="5" creationId="{4F2EE419-36A8-A4D7-DB3C-BE93B1DB490A}"/>
          </ac:picMkLst>
        </pc:picChg>
        <pc:picChg chg="add mod">
          <ac:chgData name="Jaishyam Reddivari" userId="16b9337241994a09" providerId="LiveId" clId="{8C408A01-B2E6-41ED-B9B1-F251003D53B6}" dt="2024-05-04T20:39:28.794" v="352" actId="1076"/>
          <ac:picMkLst>
            <pc:docMk/>
            <pc:sldMk cId="3596564720" sldId="277"/>
            <ac:picMk id="8" creationId="{5B7DC91F-4B35-C508-78B1-2B34587A732C}"/>
          </ac:picMkLst>
        </pc:picChg>
      </pc:sldChg>
      <pc:sldChg chg="addSp delSp modSp mod modClrScheme chgLayout">
        <pc:chgData name="Jaishyam Reddivari" userId="16b9337241994a09" providerId="LiveId" clId="{8C408A01-B2E6-41ED-B9B1-F251003D53B6}" dt="2024-05-04T20:44:33.791" v="461" actId="14100"/>
        <pc:sldMkLst>
          <pc:docMk/>
          <pc:sldMk cId="2033407970" sldId="278"/>
        </pc:sldMkLst>
        <pc:spChg chg="add mod">
          <ac:chgData name="Jaishyam Reddivari" userId="16b9337241994a09" providerId="LiveId" clId="{8C408A01-B2E6-41ED-B9B1-F251003D53B6}" dt="2024-05-04T20:44:24.619" v="457" actId="1076"/>
          <ac:spMkLst>
            <pc:docMk/>
            <pc:sldMk cId="2033407970" sldId="278"/>
            <ac:spMk id="5" creationId="{53DDF976-B50B-7BD3-B2DD-B4CB73943448}"/>
          </ac:spMkLst>
        </pc:spChg>
        <pc:spChg chg="add del mod">
          <ac:chgData name="Jaishyam Reddivari" userId="16b9337241994a09" providerId="LiveId" clId="{8C408A01-B2E6-41ED-B9B1-F251003D53B6}" dt="2024-05-04T20:44:13.813" v="437"/>
          <ac:spMkLst>
            <pc:docMk/>
            <pc:sldMk cId="2033407970" sldId="278"/>
            <ac:spMk id="6" creationId="{1234DE6B-A8DF-040D-E26A-9F642F9584A8}"/>
          </ac:spMkLst>
        </pc:spChg>
        <pc:picChg chg="del">
          <ac:chgData name="Jaishyam Reddivari" userId="16b9337241994a09" providerId="LiveId" clId="{8C408A01-B2E6-41ED-B9B1-F251003D53B6}" dt="2024-05-04T20:44:10.461" v="435" actId="21"/>
          <ac:picMkLst>
            <pc:docMk/>
            <pc:sldMk cId="2033407970" sldId="278"/>
            <ac:picMk id="2" creationId="{D8687B3A-B913-0F3F-0225-282552681706}"/>
          </ac:picMkLst>
        </pc:picChg>
        <pc:picChg chg="del">
          <ac:chgData name="Jaishyam Reddivari" userId="16b9337241994a09" providerId="LiveId" clId="{8C408A01-B2E6-41ED-B9B1-F251003D53B6}" dt="2024-05-04T20:43:48.875" v="431" actId="21"/>
          <ac:picMkLst>
            <pc:docMk/>
            <pc:sldMk cId="2033407970" sldId="278"/>
            <ac:picMk id="3" creationId="{71F94666-FA36-F112-3336-0FE1BDBC507A}"/>
          </ac:picMkLst>
        </pc:picChg>
        <pc:picChg chg="del">
          <ac:chgData name="Jaishyam Reddivari" userId="16b9337241994a09" providerId="LiveId" clId="{8C408A01-B2E6-41ED-B9B1-F251003D53B6}" dt="2024-05-04T20:43:52.380" v="433" actId="21"/>
          <ac:picMkLst>
            <pc:docMk/>
            <pc:sldMk cId="2033407970" sldId="278"/>
            <ac:picMk id="4" creationId="{4BF03C35-6D4D-1155-571C-5C9EBB83FF93}"/>
          </ac:picMkLst>
        </pc:picChg>
        <pc:picChg chg="add mod">
          <ac:chgData name="Jaishyam Reddivari" userId="16b9337241994a09" providerId="LiveId" clId="{8C408A01-B2E6-41ED-B9B1-F251003D53B6}" dt="2024-05-04T20:44:33.791" v="461" actId="14100"/>
          <ac:picMkLst>
            <pc:docMk/>
            <pc:sldMk cId="2033407970" sldId="278"/>
            <ac:picMk id="7" creationId="{D8687B3A-B913-0F3F-0225-282552681706}"/>
          </ac:picMkLst>
        </pc:picChg>
      </pc:sldChg>
      <pc:sldChg chg="addSp delSp modSp new mod modClrScheme chgLayout">
        <pc:chgData name="Jaishyam Reddivari" userId="16b9337241994a09" providerId="LiveId" clId="{8C408A01-B2E6-41ED-B9B1-F251003D53B6}" dt="2024-05-04T20:19:05.138" v="75" actId="1076"/>
        <pc:sldMkLst>
          <pc:docMk/>
          <pc:sldMk cId="2424869868" sldId="279"/>
        </pc:sldMkLst>
        <pc:spChg chg="add mod ord">
          <ac:chgData name="Jaishyam Reddivari" userId="16b9337241994a09" providerId="LiveId" clId="{8C408A01-B2E6-41ED-B9B1-F251003D53B6}" dt="2024-05-04T20:18:54.018" v="71" actId="1076"/>
          <ac:spMkLst>
            <pc:docMk/>
            <pc:sldMk cId="2424869868" sldId="279"/>
            <ac:spMk id="2" creationId="{2CE53124-B9CF-C7EF-B9D2-7FBFD4CA7A75}"/>
          </ac:spMkLst>
        </pc:spChg>
        <pc:spChg chg="add del mod ord">
          <ac:chgData name="Jaishyam Reddivari" userId="16b9337241994a09" providerId="LiveId" clId="{8C408A01-B2E6-41ED-B9B1-F251003D53B6}" dt="2024-05-04T20:14:12.459" v="39"/>
          <ac:spMkLst>
            <pc:docMk/>
            <pc:sldMk cId="2424869868" sldId="279"/>
            <ac:spMk id="4" creationId="{1E93BFE9-A2EF-7428-3EFD-68F67ED9548B}"/>
          </ac:spMkLst>
        </pc:spChg>
        <pc:picChg chg="add del mod">
          <ac:chgData name="Jaishyam Reddivari" userId="16b9337241994a09" providerId="LiveId" clId="{8C408A01-B2E6-41ED-B9B1-F251003D53B6}" dt="2024-05-04T20:14:10.719" v="38" actId="21"/>
          <ac:picMkLst>
            <pc:docMk/>
            <pc:sldMk cId="2424869868" sldId="279"/>
            <ac:picMk id="3" creationId="{37392C48-A8A2-3F71-DA7A-A2062539A41B}"/>
          </ac:picMkLst>
        </pc:picChg>
        <pc:picChg chg="add mod">
          <ac:chgData name="Jaishyam Reddivari" userId="16b9337241994a09" providerId="LiveId" clId="{8C408A01-B2E6-41ED-B9B1-F251003D53B6}" dt="2024-05-04T20:19:05.138" v="75" actId="1076"/>
          <ac:picMkLst>
            <pc:docMk/>
            <pc:sldMk cId="2424869868" sldId="279"/>
            <ac:picMk id="5" creationId="{37392C48-A8A2-3F71-DA7A-A2062539A41B}"/>
          </ac:picMkLst>
        </pc:picChg>
      </pc:sldChg>
      <pc:sldChg chg="addSp delSp modSp new mod">
        <pc:chgData name="Jaishyam Reddivari" userId="16b9337241994a09" providerId="LiveId" clId="{8C408A01-B2E6-41ED-B9B1-F251003D53B6}" dt="2024-05-04T20:19:42.779" v="100" actId="14100"/>
        <pc:sldMkLst>
          <pc:docMk/>
          <pc:sldMk cId="2336490317" sldId="280"/>
        </pc:sldMkLst>
        <pc:spChg chg="mod">
          <ac:chgData name="Jaishyam Reddivari" userId="16b9337241994a09" providerId="LiveId" clId="{8C408A01-B2E6-41ED-B9B1-F251003D53B6}" dt="2024-05-04T20:19:34.262" v="97" actId="1076"/>
          <ac:spMkLst>
            <pc:docMk/>
            <pc:sldMk cId="2336490317" sldId="280"/>
            <ac:spMk id="2" creationId="{91E9D4FF-D108-ECDF-F284-EBDC74AFBC2C}"/>
          </ac:spMkLst>
        </pc:spChg>
        <pc:spChg chg="del">
          <ac:chgData name="Jaishyam Reddivari" userId="16b9337241994a09" providerId="LiveId" clId="{8C408A01-B2E6-41ED-B9B1-F251003D53B6}" dt="2024-05-04T20:19:17.657" v="78"/>
          <ac:spMkLst>
            <pc:docMk/>
            <pc:sldMk cId="2336490317" sldId="280"/>
            <ac:spMk id="3" creationId="{474F4B6A-112B-76F0-BAB5-0818D7F4A4AF}"/>
          </ac:spMkLst>
        </pc:spChg>
        <pc:picChg chg="add mod">
          <ac:chgData name="Jaishyam Reddivari" userId="16b9337241994a09" providerId="LiveId" clId="{8C408A01-B2E6-41ED-B9B1-F251003D53B6}" dt="2024-05-04T20:19:42.779" v="100" actId="14100"/>
          <ac:picMkLst>
            <pc:docMk/>
            <pc:sldMk cId="2336490317" sldId="280"/>
            <ac:picMk id="4" creationId="{19850EB5-CE99-2CCF-A2B8-C0C01B00925D}"/>
          </ac:picMkLst>
        </pc:picChg>
      </pc:sldChg>
      <pc:sldChg chg="addSp delSp modSp new mod">
        <pc:chgData name="Jaishyam Reddivari" userId="16b9337241994a09" providerId="LiveId" clId="{8C408A01-B2E6-41ED-B9B1-F251003D53B6}" dt="2024-05-04T20:24:26.654" v="196" actId="14100"/>
        <pc:sldMkLst>
          <pc:docMk/>
          <pc:sldMk cId="3675065765" sldId="281"/>
        </pc:sldMkLst>
        <pc:spChg chg="mod">
          <ac:chgData name="Jaishyam Reddivari" userId="16b9337241994a09" providerId="LiveId" clId="{8C408A01-B2E6-41ED-B9B1-F251003D53B6}" dt="2024-05-04T20:24:19.862" v="192" actId="1076"/>
          <ac:spMkLst>
            <pc:docMk/>
            <pc:sldMk cId="3675065765" sldId="281"/>
            <ac:spMk id="2" creationId="{7B63EE96-02A3-AEB6-7BAA-DDDE31D51FA2}"/>
          </ac:spMkLst>
        </pc:spChg>
        <pc:spChg chg="del">
          <ac:chgData name="Jaishyam Reddivari" userId="16b9337241994a09" providerId="LiveId" clId="{8C408A01-B2E6-41ED-B9B1-F251003D53B6}" dt="2024-05-04T20:22:09.446" v="138"/>
          <ac:spMkLst>
            <pc:docMk/>
            <pc:sldMk cId="3675065765" sldId="281"/>
            <ac:spMk id="3" creationId="{0759255B-77C5-5D3D-38AB-B27EBB25430C}"/>
          </ac:spMkLst>
        </pc:spChg>
        <pc:picChg chg="add mod">
          <ac:chgData name="Jaishyam Reddivari" userId="16b9337241994a09" providerId="LiveId" clId="{8C408A01-B2E6-41ED-B9B1-F251003D53B6}" dt="2024-05-04T20:24:26.654" v="196" actId="14100"/>
          <ac:picMkLst>
            <pc:docMk/>
            <pc:sldMk cId="3675065765" sldId="281"/>
            <ac:picMk id="4" creationId="{000E6CA7-A200-D598-ED6C-39EB17F1353D}"/>
          </ac:picMkLst>
        </pc:picChg>
      </pc:sldChg>
      <pc:sldChg chg="addSp delSp modSp new mod">
        <pc:chgData name="Jaishyam Reddivari" userId="16b9337241994a09" providerId="LiveId" clId="{8C408A01-B2E6-41ED-B9B1-F251003D53B6}" dt="2024-05-04T20:30:59.580" v="234" actId="14100"/>
        <pc:sldMkLst>
          <pc:docMk/>
          <pc:sldMk cId="2233713091" sldId="282"/>
        </pc:sldMkLst>
        <pc:spChg chg="mod">
          <ac:chgData name="Jaishyam Reddivari" userId="16b9337241994a09" providerId="LiveId" clId="{8C408A01-B2E6-41ED-B9B1-F251003D53B6}" dt="2024-05-04T20:29:30.429" v="231" actId="1076"/>
          <ac:spMkLst>
            <pc:docMk/>
            <pc:sldMk cId="2233713091" sldId="282"/>
            <ac:spMk id="2" creationId="{6CFF803B-6B1C-F286-5E6A-B2181FC0A60D}"/>
          </ac:spMkLst>
        </pc:spChg>
        <pc:spChg chg="del">
          <ac:chgData name="Jaishyam Reddivari" userId="16b9337241994a09" providerId="LiveId" clId="{8C408A01-B2E6-41ED-B9B1-F251003D53B6}" dt="2024-05-04T20:25:31.738" v="200"/>
          <ac:spMkLst>
            <pc:docMk/>
            <pc:sldMk cId="2233713091" sldId="282"/>
            <ac:spMk id="3" creationId="{84E433AC-E9EE-473D-28CE-D608ADCD3ADC}"/>
          </ac:spMkLst>
        </pc:spChg>
        <pc:picChg chg="add mod">
          <ac:chgData name="Jaishyam Reddivari" userId="16b9337241994a09" providerId="LiveId" clId="{8C408A01-B2E6-41ED-B9B1-F251003D53B6}" dt="2024-05-04T20:30:59.580" v="234" actId="14100"/>
          <ac:picMkLst>
            <pc:docMk/>
            <pc:sldMk cId="2233713091" sldId="282"/>
            <ac:picMk id="4" creationId="{5100BD95-D372-DF20-4388-439CAD86229D}"/>
          </ac:picMkLst>
        </pc:picChg>
      </pc:sldChg>
      <pc:sldChg chg="addSp delSp modSp new mod">
        <pc:chgData name="Jaishyam Reddivari" userId="16b9337241994a09" providerId="LiveId" clId="{8C408A01-B2E6-41ED-B9B1-F251003D53B6}" dt="2024-05-04T20:32:08.393" v="259" actId="14100"/>
        <pc:sldMkLst>
          <pc:docMk/>
          <pc:sldMk cId="235437" sldId="283"/>
        </pc:sldMkLst>
        <pc:spChg chg="mod">
          <ac:chgData name="Jaishyam Reddivari" userId="16b9337241994a09" providerId="LiveId" clId="{8C408A01-B2E6-41ED-B9B1-F251003D53B6}" dt="2024-05-04T20:31:58.937" v="254" actId="1076"/>
          <ac:spMkLst>
            <pc:docMk/>
            <pc:sldMk cId="235437" sldId="283"/>
            <ac:spMk id="2" creationId="{5EF91049-55D1-182A-AF72-F3687BE8173A}"/>
          </ac:spMkLst>
        </pc:spChg>
        <pc:spChg chg="del">
          <ac:chgData name="Jaishyam Reddivari" userId="16b9337241994a09" providerId="LiveId" clId="{8C408A01-B2E6-41ED-B9B1-F251003D53B6}" dt="2024-05-04T20:25:36.796" v="202"/>
          <ac:spMkLst>
            <pc:docMk/>
            <pc:sldMk cId="235437" sldId="283"/>
            <ac:spMk id="3" creationId="{CE1832C5-8E9E-0374-EFE3-8188B2B0D81F}"/>
          </ac:spMkLst>
        </pc:spChg>
        <pc:picChg chg="add mod">
          <ac:chgData name="Jaishyam Reddivari" userId="16b9337241994a09" providerId="LiveId" clId="{8C408A01-B2E6-41ED-B9B1-F251003D53B6}" dt="2024-05-04T20:32:08.393" v="259" actId="14100"/>
          <ac:picMkLst>
            <pc:docMk/>
            <pc:sldMk cId="235437" sldId="283"/>
            <ac:picMk id="5" creationId="{0824398D-A399-6C29-17D2-745AFF2A2CD3}"/>
          </ac:picMkLst>
        </pc:picChg>
      </pc:sldChg>
      <pc:sldChg chg="addSp delSp modSp new mod">
        <pc:chgData name="Jaishyam Reddivari" userId="16b9337241994a09" providerId="LiveId" clId="{8C408A01-B2E6-41ED-B9B1-F251003D53B6}" dt="2024-05-04T20:37:43.334" v="314" actId="14100"/>
        <pc:sldMkLst>
          <pc:docMk/>
          <pc:sldMk cId="1480335854" sldId="284"/>
        </pc:sldMkLst>
        <pc:spChg chg="mod">
          <ac:chgData name="Jaishyam Reddivari" userId="16b9337241994a09" providerId="LiveId" clId="{8C408A01-B2E6-41ED-B9B1-F251003D53B6}" dt="2024-05-04T20:36:00.627" v="309" actId="1076"/>
          <ac:spMkLst>
            <pc:docMk/>
            <pc:sldMk cId="1480335854" sldId="284"/>
            <ac:spMk id="2" creationId="{EEE44484-4DF4-4079-4488-351F8C60614E}"/>
          </ac:spMkLst>
        </pc:spChg>
        <pc:spChg chg="del">
          <ac:chgData name="Jaishyam Reddivari" userId="16b9337241994a09" providerId="LiveId" clId="{8C408A01-B2E6-41ED-B9B1-F251003D53B6}" dt="2024-05-04T20:34:57.837" v="262"/>
          <ac:spMkLst>
            <pc:docMk/>
            <pc:sldMk cId="1480335854" sldId="284"/>
            <ac:spMk id="3" creationId="{554744F7-6A6E-3F42-7958-94A461EC1F8C}"/>
          </ac:spMkLst>
        </pc:spChg>
        <pc:picChg chg="add mod">
          <ac:chgData name="Jaishyam Reddivari" userId="16b9337241994a09" providerId="LiveId" clId="{8C408A01-B2E6-41ED-B9B1-F251003D53B6}" dt="2024-05-04T20:37:43.334" v="314" actId="14100"/>
          <ac:picMkLst>
            <pc:docMk/>
            <pc:sldMk cId="1480335854" sldId="284"/>
            <ac:picMk id="4" creationId="{226A3D04-8B46-6AE5-5686-381385E3E3DE}"/>
          </ac:picMkLst>
        </pc:picChg>
      </pc:sldChg>
      <pc:sldChg chg="addSp delSp modSp new mod">
        <pc:chgData name="Jaishyam Reddivari" userId="16b9337241994a09" providerId="LiveId" clId="{8C408A01-B2E6-41ED-B9B1-F251003D53B6}" dt="2024-05-04T20:39:50.497" v="376" actId="1076"/>
        <pc:sldMkLst>
          <pc:docMk/>
          <pc:sldMk cId="357476966" sldId="285"/>
        </pc:sldMkLst>
        <pc:spChg chg="mod">
          <ac:chgData name="Jaishyam Reddivari" userId="16b9337241994a09" providerId="LiveId" clId="{8C408A01-B2E6-41ED-B9B1-F251003D53B6}" dt="2024-05-04T20:39:43.936" v="372" actId="1076"/>
          <ac:spMkLst>
            <pc:docMk/>
            <pc:sldMk cId="357476966" sldId="285"/>
            <ac:spMk id="2" creationId="{1185EDE2-8859-E063-6A94-3B7DD36CD0C8}"/>
          </ac:spMkLst>
        </pc:spChg>
        <pc:spChg chg="del">
          <ac:chgData name="Jaishyam Reddivari" userId="16b9337241994a09" providerId="LiveId" clId="{8C408A01-B2E6-41ED-B9B1-F251003D53B6}" dt="2024-05-04T20:38:20.954" v="319"/>
          <ac:spMkLst>
            <pc:docMk/>
            <pc:sldMk cId="357476966" sldId="285"/>
            <ac:spMk id="3" creationId="{729F9252-D58A-3B6C-26E9-15B02797CC5F}"/>
          </ac:spMkLst>
        </pc:spChg>
        <pc:picChg chg="add mod">
          <ac:chgData name="Jaishyam Reddivari" userId="16b9337241994a09" providerId="LiveId" clId="{8C408A01-B2E6-41ED-B9B1-F251003D53B6}" dt="2024-05-04T20:39:50.497" v="376" actId="1076"/>
          <ac:picMkLst>
            <pc:docMk/>
            <pc:sldMk cId="357476966" sldId="285"/>
            <ac:picMk id="4" creationId="{2472834B-2218-DAA1-0BBE-C84FCAE814E8}"/>
          </ac:picMkLst>
        </pc:picChg>
      </pc:sldChg>
      <pc:sldChg chg="addSp delSp modSp new mod">
        <pc:chgData name="Jaishyam Reddivari" userId="16b9337241994a09" providerId="LiveId" clId="{8C408A01-B2E6-41ED-B9B1-F251003D53B6}" dt="2024-05-04T20:42:34.809" v="402" actId="1076"/>
        <pc:sldMkLst>
          <pc:docMk/>
          <pc:sldMk cId="1758499473" sldId="286"/>
        </pc:sldMkLst>
        <pc:spChg chg="mod">
          <ac:chgData name="Jaishyam Reddivari" userId="16b9337241994a09" providerId="LiveId" clId="{8C408A01-B2E6-41ED-B9B1-F251003D53B6}" dt="2024-05-04T20:41:25.682" v="399" actId="1076"/>
          <ac:spMkLst>
            <pc:docMk/>
            <pc:sldMk cId="1758499473" sldId="286"/>
            <ac:spMk id="2" creationId="{FBDBB71F-DB88-4B74-05E3-15F2B9CFE082}"/>
          </ac:spMkLst>
        </pc:spChg>
        <pc:spChg chg="del">
          <ac:chgData name="Jaishyam Reddivari" userId="16b9337241994a09" providerId="LiveId" clId="{8C408A01-B2E6-41ED-B9B1-F251003D53B6}" dt="2024-05-04T20:38:25.426" v="321"/>
          <ac:spMkLst>
            <pc:docMk/>
            <pc:sldMk cId="1758499473" sldId="286"/>
            <ac:spMk id="3" creationId="{ADAF077F-9243-FB23-11F4-8DB3BAB7D565}"/>
          </ac:spMkLst>
        </pc:spChg>
        <pc:picChg chg="add mod">
          <ac:chgData name="Jaishyam Reddivari" userId="16b9337241994a09" providerId="LiveId" clId="{8C408A01-B2E6-41ED-B9B1-F251003D53B6}" dt="2024-05-04T20:42:34.809" v="402" actId="1076"/>
          <ac:picMkLst>
            <pc:docMk/>
            <pc:sldMk cId="1758499473" sldId="286"/>
            <ac:picMk id="4" creationId="{AEE49F38-BB00-205F-8155-FA13D86FCE5F}"/>
          </ac:picMkLst>
        </pc:picChg>
      </pc:sldChg>
      <pc:sldChg chg="addSp delSp modSp new mod">
        <pc:chgData name="Jaishyam Reddivari" userId="16b9337241994a09" providerId="LiveId" clId="{8C408A01-B2E6-41ED-B9B1-F251003D53B6}" dt="2024-05-04T20:43:28.087" v="428" actId="1076"/>
        <pc:sldMkLst>
          <pc:docMk/>
          <pc:sldMk cId="2923125477" sldId="287"/>
        </pc:sldMkLst>
        <pc:spChg chg="mod">
          <ac:chgData name="Jaishyam Reddivari" userId="16b9337241994a09" providerId="LiveId" clId="{8C408A01-B2E6-41ED-B9B1-F251003D53B6}" dt="2024-05-04T20:43:04.969" v="422" actId="1076"/>
          <ac:spMkLst>
            <pc:docMk/>
            <pc:sldMk cId="2923125477" sldId="287"/>
            <ac:spMk id="2" creationId="{BD54EE9A-C462-A595-BA9E-A4BBBEC03328}"/>
          </ac:spMkLst>
        </pc:spChg>
        <pc:spChg chg="del">
          <ac:chgData name="Jaishyam Reddivari" userId="16b9337241994a09" providerId="LiveId" clId="{8C408A01-B2E6-41ED-B9B1-F251003D53B6}" dt="2024-05-04T20:38:31.851" v="323"/>
          <ac:spMkLst>
            <pc:docMk/>
            <pc:sldMk cId="2923125477" sldId="287"/>
            <ac:spMk id="3" creationId="{313904B6-6005-2B83-EFA1-91D6D667552A}"/>
          </ac:spMkLst>
        </pc:spChg>
        <pc:picChg chg="add mod">
          <ac:chgData name="Jaishyam Reddivari" userId="16b9337241994a09" providerId="LiveId" clId="{8C408A01-B2E6-41ED-B9B1-F251003D53B6}" dt="2024-05-04T20:43:28.087" v="428" actId="1076"/>
          <ac:picMkLst>
            <pc:docMk/>
            <pc:sldMk cId="2923125477" sldId="287"/>
            <ac:picMk id="5" creationId="{4F2EE419-36A8-A4D7-DB3C-BE93B1DB490A}"/>
          </ac:picMkLst>
        </pc:picChg>
      </pc:sldChg>
      <pc:sldChg chg="addSp delSp modSp new mod">
        <pc:chgData name="Jaishyam Reddivari" userId="16b9337241994a09" providerId="LiveId" clId="{8C408A01-B2E6-41ED-B9B1-F251003D53B6}" dt="2024-05-04T20:45:34.863" v="485" actId="1076"/>
        <pc:sldMkLst>
          <pc:docMk/>
          <pc:sldMk cId="2840915463" sldId="288"/>
        </pc:sldMkLst>
        <pc:spChg chg="mod">
          <ac:chgData name="Jaishyam Reddivari" userId="16b9337241994a09" providerId="LiveId" clId="{8C408A01-B2E6-41ED-B9B1-F251003D53B6}" dt="2024-05-04T20:45:11.840" v="481" actId="1076"/>
          <ac:spMkLst>
            <pc:docMk/>
            <pc:sldMk cId="2840915463" sldId="288"/>
            <ac:spMk id="2" creationId="{A6C71BCC-4C96-B1F5-EC3F-FF543ED6852F}"/>
          </ac:spMkLst>
        </pc:spChg>
        <pc:spChg chg="del">
          <ac:chgData name="Jaishyam Reddivari" userId="16b9337241994a09" providerId="LiveId" clId="{8C408A01-B2E6-41ED-B9B1-F251003D53B6}" dt="2024-05-04T20:43:50.324" v="432"/>
          <ac:spMkLst>
            <pc:docMk/>
            <pc:sldMk cId="2840915463" sldId="288"/>
            <ac:spMk id="3" creationId="{4F3C9C6C-6977-7D7B-9C16-2A28782DD4EE}"/>
          </ac:spMkLst>
        </pc:spChg>
        <pc:picChg chg="add mod">
          <ac:chgData name="Jaishyam Reddivari" userId="16b9337241994a09" providerId="LiveId" clId="{8C408A01-B2E6-41ED-B9B1-F251003D53B6}" dt="2024-05-04T20:45:34.863" v="485" actId="1076"/>
          <ac:picMkLst>
            <pc:docMk/>
            <pc:sldMk cId="2840915463" sldId="288"/>
            <ac:picMk id="4" creationId="{71F94666-FA36-F112-3336-0FE1BDBC507A}"/>
          </ac:picMkLst>
        </pc:picChg>
      </pc:sldChg>
      <pc:sldChg chg="addSp delSp modSp new mod">
        <pc:chgData name="Jaishyam Reddivari" userId="16b9337241994a09" providerId="LiveId" clId="{8C408A01-B2E6-41ED-B9B1-F251003D53B6}" dt="2024-05-04T20:46:02.331" v="508" actId="1076"/>
        <pc:sldMkLst>
          <pc:docMk/>
          <pc:sldMk cId="2675060667" sldId="289"/>
        </pc:sldMkLst>
        <pc:spChg chg="mod">
          <ac:chgData name="Jaishyam Reddivari" userId="16b9337241994a09" providerId="LiveId" clId="{8C408A01-B2E6-41ED-B9B1-F251003D53B6}" dt="2024-05-04T20:45:56.324" v="505" actId="1076"/>
          <ac:spMkLst>
            <pc:docMk/>
            <pc:sldMk cId="2675060667" sldId="289"/>
            <ac:spMk id="2" creationId="{F6A9BD3E-B179-4335-C480-5595F43212A8}"/>
          </ac:spMkLst>
        </pc:spChg>
        <pc:spChg chg="del">
          <ac:chgData name="Jaishyam Reddivari" userId="16b9337241994a09" providerId="LiveId" clId="{8C408A01-B2E6-41ED-B9B1-F251003D53B6}" dt="2024-05-04T20:43:53.842" v="434"/>
          <ac:spMkLst>
            <pc:docMk/>
            <pc:sldMk cId="2675060667" sldId="289"/>
            <ac:spMk id="3" creationId="{027900E8-4AF9-2B68-421A-CC6B52398B3D}"/>
          </ac:spMkLst>
        </pc:spChg>
        <pc:picChg chg="add mod">
          <ac:chgData name="Jaishyam Reddivari" userId="16b9337241994a09" providerId="LiveId" clId="{8C408A01-B2E6-41ED-B9B1-F251003D53B6}" dt="2024-05-04T20:46:02.331" v="508" actId="1076"/>
          <ac:picMkLst>
            <pc:docMk/>
            <pc:sldMk cId="2675060667" sldId="289"/>
            <ac:picMk id="4" creationId="{4BF03C35-6D4D-1155-571C-5C9EBB83FF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3C71-A730-437D-8602-3B4160719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scholarsphere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294FD-8510-ADCA-0407-2A91DBEA9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Group 20</a:t>
            </a:r>
          </a:p>
        </p:txBody>
      </p:sp>
    </p:spTree>
    <p:extLst>
      <p:ext uri="{BB962C8B-B14F-4D97-AF65-F5344CB8AC3E}">
        <p14:creationId xmlns:p14="http://schemas.microsoft.com/office/powerpoint/2010/main" val="278623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0449-5FAA-F968-9C50-A68AB428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089"/>
          </a:xfrm>
        </p:spPr>
        <p:txBody>
          <a:bodyPr/>
          <a:lstStyle/>
          <a:p>
            <a:r>
              <a:rPr lang="en-US" dirty="0" err="1"/>
              <a:t>ScholarSphere</a:t>
            </a:r>
            <a:r>
              <a:rPr lang="en-US" dirty="0"/>
              <a:t> Web Page</a:t>
            </a:r>
          </a:p>
        </p:txBody>
      </p:sp>
      <p:pic>
        <p:nvPicPr>
          <p:cNvPr id="4" name="Content Placeholder 3" descr="A sign up for a university&#10;&#10;Description automatically generated">
            <a:extLst>
              <a:ext uri="{FF2B5EF4-FFF2-40B4-BE49-F238E27FC236}">
                <a16:creationId xmlns:a16="http://schemas.microsoft.com/office/drawing/2014/main" id="{88F49BFE-2BBD-BCEF-B579-36A02F19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810" y="2094089"/>
            <a:ext cx="8527813" cy="449161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BCA42-1B03-9737-AFDE-BE2C52C99D41}"/>
              </a:ext>
            </a:extLst>
          </p:cNvPr>
          <p:cNvSpPr txBox="1"/>
          <p:nvPr/>
        </p:nvSpPr>
        <p:spPr>
          <a:xfrm>
            <a:off x="1851378" y="1636889"/>
            <a:ext cx="17465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Login Page:</a:t>
            </a:r>
          </a:p>
        </p:txBody>
      </p:sp>
    </p:spTree>
    <p:extLst>
      <p:ext uri="{BB962C8B-B14F-4D97-AF65-F5344CB8AC3E}">
        <p14:creationId xmlns:p14="http://schemas.microsoft.com/office/powerpoint/2010/main" val="82675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7618EF4C-0DEE-67EC-60E1-79512E67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58" y="924513"/>
            <a:ext cx="10121184" cy="5704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67386-01F6-FBB5-B827-2C8E7C86E2DC}"/>
              </a:ext>
            </a:extLst>
          </p:cNvPr>
          <p:cNvSpPr txBox="1"/>
          <p:nvPr/>
        </p:nvSpPr>
        <p:spPr>
          <a:xfrm>
            <a:off x="969985" y="366766"/>
            <a:ext cx="22577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User Interface:</a:t>
            </a:r>
          </a:p>
        </p:txBody>
      </p:sp>
    </p:spTree>
    <p:extLst>
      <p:ext uri="{BB962C8B-B14F-4D97-AF65-F5344CB8AC3E}">
        <p14:creationId xmlns:p14="http://schemas.microsoft.com/office/powerpoint/2010/main" val="302573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124-B9CF-C7EF-B9D2-7FBFD4CA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61" y="407504"/>
            <a:ext cx="2087217" cy="447261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392C48-A8A2-3F71-DA7A-A2062539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826" y="1051891"/>
            <a:ext cx="10135469" cy="55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6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65E134-A736-E4BB-2ECE-37740102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82" y="228600"/>
            <a:ext cx="2107096" cy="54665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Interface: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D39F67F-0099-7C8B-9709-EAF70E49F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04" y="775252"/>
            <a:ext cx="10648493" cy="58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5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D4FF-D108-ECDF-F284-EBDC74AF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83" y="268357"/>
            <a:ext cx="2097157" cy="41744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Interface:</a:t>
            </a:r>
          </a:p>
        </p:txBody>
      </p:sp>
      <p:pic>
        <p:nvPicPr>
          <p:cNvPr id="4" name="Content Placeholder 3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19850EB5-CE99-2CCF-A2B8-C0C01B00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590" y="854764"/>
            <a:ext cx="10644719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6B8423-CC0B-1F98-3AD0-9CD10CDF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6" y="347870"/>
            <a:ext cx="2176670" cy="457200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Interface:</a:t>
            </a:r>
          </a:p>
        </p:txBody>
      </p:sp>
      <p:pic>
        <p:nvPicPr>
          <p:cNvPr id="6" name="Content Placeholder 5" descr="A screenshot of a search page&#10;&#10;Description automatically generated">
            <a:extLst>
              <a:ext uri="{FF2B5EF4-FFF2-40B4-BE49-F238E27FC236}">
                <a16:creationId xmlns:a16="http://schemas.microsoft.com/office/drawing/2014/main" id="{CAA66D91-E203-ACE6-E6BD-8F2F5DD6A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32" y="805070"/>
            <a:ext cx="10546790" cy="57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EE96-02A3-AEB6-7BAA-DDDE31D5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268357"/>
            <a:ext cx="2166730" cy="496957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Interface:</a:t>
            </a:r>
          </a:p>
        </p:txBody>
      </p:sp>
      <p:pic>
        <p:nvPicPr>
          <p:cNvPr id="4" name="Content Placeholder 3" descr="A screenshot of a search box&#10;&#10;Description automatically generated">
            <a:extLst>
              <a:ext uri="{FF2B5EF4-FFF2-40B4-BE49-F238E27FC236}">
                <a16:creationId xmlns:a16="http://schemas.microsoft.com/office/drawing/2014/main" id="{000E6CA7-A200-D598-ED6C-39EB17F13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84" y="853108"/>
            <a:ext cx="11132968" cy="55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65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2C666B69-9A9B-939A-4628-66D979A1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22" y="737295"/>
            <a:ext cx="10285611" cy="5734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88C19-A5C0-8FE6-C0BC-42E368DDBF1D}"/>
              </a:ext>
            </a:extLst>
          </p:cNvPr>
          <p:cNvSpPr txBox="1"/>
          <p:nvPr/>
        </p:nvSpPr>
        <p:spPr>
          <a:xfrm>
            <a:off x="948266" y="158044"/>
            <a:ext cx="24906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Admin Interface:</a:t>
            </a:r>
          </a:p>
        </p:txBody>
      </p:sp>
    </p:spTree>
    <p:extLst>
      <p:ext uri="{BB962C8B-B14F-4D97-AF65-F5344CB8AC3E}">
        <p14:creationId xmlns:p14="http://schemas.microsoft.com/office/powerpoint/2010/main" val="169749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803B-6B1C-F286-5E6A-B2181FC0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198783"/>
            <a:ext cx="2375452" cy="42738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4" name="Content Placeholder 3" descr="A screenshot of a web page&#10;&#10;Description automatically generated">
            <a:extLst>
              <a:ext uri="{FF2B5EF4-FFF2-40B4-BE49-F238E27FC236}">
                <a16:creationId xmlns:a16="http://schemas.microsoft.com/office/drawing/2014/main" id="{5100BD95-D372-DF20-4388-439CAD862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670" y="815008"/>
            <a:ext cx="10584114" cy="5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1049-55D1-182A-AF72-F3687BE8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8296"/>
            <a:ext cx="2484783" cy="447261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5" name="Content Placeholder 4" descr="A group of green and blue bars&#10;&#10;Description automatically generated">
            <a:extLst>
              <a:ext uri="{FF2B5EF4-FFF2-40B4-BE49-F238E27FC236}">
                <a16:creationId xmlns:a16="http://schemas.microsoft.com/office/drawing/2014/main" id="{0824398D-A399-6C29-17D2-745AFF2A2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633" y="725557"/>
            <a:ext cx="10255150" cy="58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08FC-0115-7D03-5C5F-39ADEF3D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948014-B781-BC7A-D1E5-9181219B3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57" y="2171700"/>
            <a:ext cx="11320669" cy="2514601"/>
          </a:xfrm>
        </p:spPr>
      </p:pic>
    </p:spTree>
    <p:extLst>
      <p:ext uri="{BB962C8B-B14F-4D97-AF65-F5344CB8AC3E}">
        <p14:creationId xmlns:p14="http://schemas.microsoft.com/office/powerpoint/2010/main" val="2742804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075118-C805-C1F5-8270-E0CD09C9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09" y="188843"/>
            <a:ext cx="2564296" cy="556591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6" name="Content Placeholder 5" descr="A screenshot of a web page&#10;&#10;Description automatically generated">
            <a:extLst>
              <a:ext uri="{FF2B5EF4-FFF2-40B4-BE49-F238E27FC236}">
                <a16:creationId xmlns:a16="http://schemas.microsoft.com/office/drawing/2014/main" id="{4A5897D3-1DBE-1614-74C6-C4200BB0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106" y="745434"/>
            <a:ext cx="10617897" cy="58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4484-4DF4-4079-4488-351F8C60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218661"/>
            <a:ext cx="2375452" cy="43732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4" name="Content Placeholder 3" descr="A group of blue and green bars&#10;&#10;Description automatically generated">
            <a:extLst>
              <a:ext uri="{FF2B5EF4-FFF2-40B4-BE49-F238E27FC236}">
                <a16:creationId xmlns:a16="http://schemas.microsoft.com/office/drawing/2014/main" id="{226A3D04-8B46-6AE5-5686-381385E3E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978" y="922681"/>
            <a:ext cx="10156352" cy="55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09416B-8139-A423-8348-8ADB93A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7" y="119270"/>
            <a:ext cx="2643809" cy="457200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8" name="Content Placeholder 7" descr="A screenshot of a screen&#10;&#10;Description automatically generated">
            <a:extLst>
              <a:ext uri="{FF2B5EF4-FFF2-40B4-BE49-F238E27FC236}">
                <a16:creationId xmlns:a16="http://schemas.microsoft.com/office/drawing/2014/main" id="{5B7DC91F-4B35-C508-78B1-2B34587A7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52" y="745435"/>
            <a:ext cx="10584164" cy="58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6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EDE2-8859-E063-6A94-3B7DD36C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0" y="188843"/>
            <a:ext cx="2405270" cy="47707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72834B-2218-DAA1-0BBE-C84FCAE8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651" y="854764"/>
            <a:ext cx="10343095" cy="57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B71F-DB88-4B74-05E3-15F2B9CF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7" y="274982"/>
            <a:ext cx="2534478" cy="447261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4" name="Content Placeholder 3" descr="A screenshot of a research form&#10;&#10;Description automatically generated">
            <a:extLst>
              <a:ext uri="{FF2B5EF4-FFF2-40B4-BE49-F238E27FC236}">
                <a16:creationId xmlns:a16="http://schemas.microsoft.com/office/drawing/2014/main" id="{AEE49F38-BB00-205F-8155-FA13D86FC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565" y="722243"/>
            <a:ext cx="10672931" cy="58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99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EE9A-C462-A595-BA9E-A4BBBEC0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13" y="139148"/>
            <a:ext cx="2554357" cy="48458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2EE419-36A8-A4D7-DB3C-BE93B1DB4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13" y="1252331"/>
            <a:ext cx="11340548" cy="395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5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DDF976-B50B-7BD3-B2DD-B4CB7394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91" y="99391"/>
            <a:ext cx="2315817" cy="51683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687B3A-B913-0F3F-0225-282552681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750" y="755373"/>
            <a:ext cx="10922348" cy="55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7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1BCC-4C96-B1F5-EC3F-FF543ED6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92" y="208722"/>
            <a:ext cx="2574235" cy="51683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F94666-FA36-F112-3336-0FE1BDBC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24" y="725557"/>
            <a:ext cx="11019313" cy="59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15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BD3E-B179-4335-C480-5595F432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208722"/>
            <a:ext cx="2365513" cy="566530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Interface: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F03C35-6D4D-1155-571C-5C9EBB83F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338" y="1717316"/>
            <a:ext cx="10712909" cy="26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60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2C22-FC2F-57E6-082B-0A4C1837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3B89F-07ED-40DF-33CA-30050164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829" y="1470991"/>
            <a:ext cx="11401171" cy="4979505"/>
          </a:xfrm>
        </p:spPr>
      </p:pic>
    </p:spTree>
    <p:extLst>
      <p:ext uri="{BB962C8B-B14F-4D97-AF65-F5344CB8AC3E}">
        <p14:creationId xmlns:p14="http://schemas.microsoft.com/office/powerpoint/2010/main" val="276470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1990-285E-57F3-5275-41B111EC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D605A-66B1-950F-FCE8-0A38DA1E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55" y="2295939"/>
            <a:ext cx="11300793" cy="2673626"/>
          </a:xfrm>
        </p:spPr>
      </p:pic>
    </p:spTree>
    <p:extLst>
      <p:ext uri="{BB962C8B-B14F-4D97-AF65-F5344CB8AC3E}">
        <p14:creationId xmlns:p14="http://schemas.microsoft.com/office/powerpoint/2010/main" val="2530291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4512-644D-2E46-94FC-8C3AA76B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42A2F-8FA9-F99F-A855-171836CA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807" y="1391477"/>
            <a:ext cx="6228942" cy="5367131"/>
          </a:xfrm>
        </p:spPr>
      </p:pic>
    </p:spTree>
    <p:extLst>
      <p:ext uri="{BB962C8B-B14F-4D97-AF65-F5344CB8AC3E}">
        <p14:creationId xmlns:p14="http://schemas.microsoft.com/office/powerpoint/2010/main" val="319026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EAF1-CE8D-605A-6CD0-6D2F8DD0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55E4B-099B-90CA-ABB4-677DA69A3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704" y="1359185"/>
            <a:ext cx="5981300" cy="5379545"/>
          </a:xfrm>
        </p:spPr>
      </p:pic>
    </p:spTree>
    <p:extLst>
      <p:ext uri="{BB962C8B-B14F-4D97-AF65-F5344CB8AC3E}">
        <p14:creationId xmlns:p14="http://schemas.microsoft.com/office/powerpoint/2010/main" val="189381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6910-2BEF-026F-4047-B8516A5D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F1ABA-22D5-F6A3-4808-EE1DD5B2F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296" y="1421296"/>
            <a:ext cx="7813895" cy="5297556"/>
          </a:xfrm>
        </p:spPr>
      </p:pic>
    </p:spTree>
    <p:extLst>
      <p:ext uri="{BB962C8B-B14F-4D97-AF65-F5344CB8AC3E}">
        <p14:creationId xmlns:p14="http://schemas.microsoft.com/office/powerpoint/2010/main" val="213986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9F9B-903C-023A-DEC2-58BC6E29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C5BB4-BDFC-6003-6B49-1E521F14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96" y="2171700"/>
            <a:ext cx="11310730" cy="3195430"/>
          </a:xfrm>
        </p:spPr>
      </p:pic>
    </p:spTree>
    <p:extLst>
      <p:ext uri="{BB962C8B-B14F-4D97-AF65-F5344CB8AC3E}">
        <p14:creationId xmlns:p14="http://schemas.microsoft.com/office/powerpoint/2010/main" val="19024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9AE0-6F92-0EAD-2275-73C0F47C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916F5-FF80-2079-A39D-F999C7E5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69" y="2171700"/>
            <a:ext cx="11277601" cy="2956891"/>
          </a:xfrm>
        </p:spPr>
      </p:pic>
    </p:spTree>
    <p:extLst>
      <p:ext uri="{BB962C8B-B14F-4D97-AF65-F5344CB8AC3E}">
        <p14:creationId xmlns:p14="http://schemas.microsoft.com/office/powerpoint/2010/main" val="400558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9635-1E50-4D18-429C-2395C795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1EDA90-9A66-AA89-305F-05B706B78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414" y="2415209"/>
            <a:ext cx="11478585" cy="2107096"/>
          </a:xfrm>
        </p:spPr>
      </p:pic>
    </p:spTree>
    <p:extLst>
      <p:ext uri="{BB962C8B-B14F-4D97-AF65-F5344CB8AC3E}">
        <p14:creationId xmlns:p14="http://schemas.microsoft.com/office/powerpoint/2010/main" val="221691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12BC-3CBC-FBBB-2887-8FA5252E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7D1B-9416-300E-3540-2EC13846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2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401D-5A97-AB91-8A06-F4E8AFAE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E5CA-9B94-E731-5B01-09F2C099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0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247EF-233B-2BF7-B7D1-E4298708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90752"/>
          </a:xfrm>
        </p:spPr>
        <p:txBody>
          <a:bodyPr/>
          <a:lstStyle/>
          <a:p>
            <a:r>
              <a:rPr lang="en-IN" dirty="0"/>
              <a:t>Sprint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4DCED2-CA32-72E6-0C13-00C7F4C2E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86906"/>
              </p:ext>
            </p:extLst>
          </p:nvPr>
        </p:nvGraphicFramePr>
        <p:xfrm>
          <a:off x="1371600" y="1576552"/>
          <a:ext cx="960120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155827974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2425232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16099563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832700240"/>
                    </a:ext>
                  </a:extLst>
                </a:gridCol>
              </a:tblGrid>
              <a:tr h="537705">
                <a:tc>
                  <a:txBody>
                    <a:bodyPr/>
                    <a:lstStyle/>
                    <a:p>
                      <a:r>
                        <a:rPr lang="en-IN" dirty="0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stories 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Number of stories rolled 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032243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138490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40519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94314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50394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47446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536095"/>
                  </a:ext>
                </a:extLst>
              </a:tr>
              <a:tr h="311527">
                <a:tc>
                  <a:txBody>
                    <a:bodyPr/>
                    <a:lstStyle/>
                    <a:p>
                      <a:r>
                        <a:rPr lang="en-IN" dirty="0"/>
                        <a:t>Sprint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7621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DBEC14-BCFD-F481-F69D-12CFF7EAA7B7}"/>
              </a:ext>
            </a:extLst>
          </p:cNvPr>
          <p:cNvSpPr txBox="1"/>
          <p:nvPr/>
        </p:nvSpPr>
        <p:spPr>
          <a:xfrm>
            <a:off x="1371600" y="4819783"/>
            <a:ext cx="6949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closed stories per sprint are 6.4.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average number of stories rolled over are 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The total number of story points that the team has logged are 182.</a:t>
            </a:r>
          </a:p>
        </p:txBody>
      </p:sp>
    </p:spTree>
    <p:extLst>
      <p:ext uri="{BB962C8B-B14F-4D97-AF65-F5344CB8AC3E}">
        <p14:creationId xmlns:p14="http://schemas.microsoft.com/office/powerpoint/2010/main" val="424642297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712D748FEDC46B0393222FE138F78" ma:contentTypeVersion="5" ma:contentTypeDescription="Create a new document." ma:contentTypeScope="" ma:versionID="2efddbf46e38cf63973396b1ac264440">
  <xsd:schema xmlns:xsd="http://www.w3.org/2001/XMLSchema" xmlns:xs="http://www.w3.org/2001/XMLSchema" xmlns:p="http://schemas.microsoft.com/office/2006/metadata/properties" xmlns:ns3="1df0befc-070f-4a10-a943-42500e74392a" targetNamespace="http://schemas.microsoft.com/office/2006/metadata/properties" ma:root="true" ma:fieldsID="f1905ce0a32b582b3e2d6b3e0bded0c7" ns3:_="">
    <xsd:import namespace="1df0befc-070f-4a10-a943-42500e74392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0befc-070f-4a10-a943-42500e74392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85DB62-ACED-4733-AD8A-971EC56A2E10}">
  <ds:schemaRefs>
    <ds:schemaRef ds:uri="http://schemas.microsoft.com/office/2006/documentManagement/types"/>
    <ds:schemaRef ds:uri="1df0befc-070f-4a10-a943-42500e74392a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9EA632-356F-46CA-A403-CA6A6CF0F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A8025D-48FB-4872-9BB5-E196B1B742A2}">
  <ds:schemaRefs>
    <ds:schemaRef ds:uri="1df0befc-070f-4a10-a943-42500e7439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278a402-1a9e-4eb9-8414-ffb55a5fcf1e}" enabled="0" method="" siteId="{4278a402-1a9e-4eb9-8414-ffb55a5fcf1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{8AE2FD8B-1AE8-42B7-8208-09FD475A6D23}tf10001105</Template>
  <TotalTime>196</TotalTime>
  <Words>173</Words>
  <Application>Microsoft Office PowerPoint</Application>
  <PresentationFormat>Widescreen</PresentationFormat>
  <Paragraphs>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Franklin Gothic Book</vt:lpstr>
      <vt:lpstr>Wingdings</vt:lpstr>
      <vt:lpstr>Crop</vt:lpstr>
      <vt:lpstr>scholarsphere</vt:lpstr>
      <vt:lpstr>Sprint 1</vt:lpstr>
      <vt:lpstr>Sprint 2</vt:lpstr>
      <vt:lpstr>Sprint 3</vt:lpstr>
      <vt:lpstr>Sprint 4</vt:lpstr>
      <vt:lpstr>Sprint 5</vt:lpstr>
      <vt:lpstr>Sprint 6</vt:lpstr>
      <vt:lpstr>Sprint 7</vt:lpstr>
      <vt:lpstr>Sprint Overview</vt:lpstr>
      <vt:lpstr>ScholarSphere Web Page</vt:lpstr>
      <vt:lpstr>PowerPoint Presentation</vt:lpstr>
      <vt:lpstr>User Interface:</vt:lpstr>
      <vt:lpstr>User Interface:</vt:lpstr>
      <vt:lpstr>User Interface:</vt:lpstr>
      <vt:lpstr>User Interface:</vt:lpstr>
      <vt:lpstr>User Interface:</vt:lpstr>
      <vt:lpstr>PowerPoint Presentation</vt:lpstr>
      <vt:lpstr>Admin Interface:</vt:lpstr>
      <vt:lpstr>Admin Interface:</vt:lpstr>
      <vt:lpstr>Admin Interface:</vt:lpstr>
      <vt:lpstr>Admin Interface:</vt:lpstr>
      <vt:lpstr>Admin Interface:</vt:lpstr>
      <vt:lpstr>Admin Interface:</vt:lpstr>
      <vt:lpstr>Admin Interface:</vt:lpstr>
      <vt:lpstr>Admin Interface:</vt:lpstr>
      <vt:lpstr>Admin Interface:</vt:lpstr>
      <vt:lpstr>Admin Interface:</vt:lpstr>
      <vt:lpstr>Admin Interface:</vt:lpstr>
      <vt:lpstr>Class Diagram 1</vt:lpstr>
      <vt:lpstr>Class Diagram 2</vt:lpstr>
      <vt:lpstr>Sequence Diagram 1</vt:lpstr>
      <vt:lpstr>Sequence Diagram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scholarsphere</dc:title>
  <dc:creator>Jaishyam Reddy Reddivari</dc:creator>
  <cp:lastModifiedBy>Jaishyam Reddivari</cp:lastModifiedBy>
  <cp:revision>7</cp:revision>
  <dcterms:created xsi:type="dcterms:W3CDTF">2024-04-26T14:01:29Z</dcterms:created>
  <dcterms:modified xsi:type="dcterms:W3CDTF">2024-05-04T21:22:55Z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0x010100269712D748FEDC46B0393222FE138F78</vt:lpwstr>
  </property>
</Properties>
</file>